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373" r:id="rId3"/>
    <p:sldId id="374" r:id="rId4"/>
    <p:sldId id="436" r:id="rId5"/>
    <p:sldId id="457" r:id="rId6"/>
    <p:sldId id="458" r:id="rId7"/>
    <p:sldId id="447" r:id="rId8"/>
    <p:sldId id="448" r:id="rId9"/>
    <p:sldId id="449" r:id="rId10"/>
    <p:sldId id="450" r:id="rId11"/>
    <p:sldId id="461" r:id="rId12"/>
    <p:sldId id="470" r:id="rId13"/>
    <p:sldId id="471" r:id="rId14"/>
    <p:sldId id="465" r:id="rId15"/>
    <p:sldId id="472" r:id="rId16"/>
    <p:sldId id="473" r:id="rId17"/>
    <p:sldId id="464" r:id="rId18"/>
    <p:sldId id="274" r:id="rId19"/>
    <p:sldId id="346" r:id="rId20"/>
    <p:sldId id="29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94" autoAdjust="0"/>
  </p:normalViewPr>
  <p:slideViewPr>
    <p:cSldViewPr>
      <p:cViewPr varScale="1">
        <p:scale>
          <a:sx n="124" d="100"/>
          <a:sy n="124" d="100"/>
        </p:scale>
        <p:origin x="88" y="1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3 - Wednesday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Mammal</a:t>
            </a:r>
            <a:r>
              <a:rPr lang="en-US" dirty="0" smtClean="0"/>
              <a:t> 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42520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From there, we can define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Human</a:t>
            </a:r>
            <a:r>
              <a:rPr lang="en-US" dirty="0" smtClean="0"/>
              <a:t> subclasses, overriding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method appropriately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971800"/>
            <a:ext cx="10972800" cy="1066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Dog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Mammal {	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"Woof"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191000"/>
            <a:ext cx="10972800" cy="1066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Cat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Mammal {	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"Meow"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5410200"/>
            <a:ext cx="10972800" cy="1066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Human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Mammal {	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"Hello"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707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normal Java methods use dynamic binding</a:t>
            </a:r>
          </a:p>
          <a:p>
            <a:r>
              <a:rPr lang="en-US" dirty="0" smtClean="0"/>
              <a:t>This means that the most up-to-date version of a method is always called</a:t>
            </a:r>
          </a:p>
          <a:p>
            <a:pPr lvl="1"/>
            <a:r>
              <a:rPr lang="en-US" dirty="0" smtClean="0"/>
              <a:t>It also means that the method called by a reference is often not known until run-time</a:t>
            </a:r>
          </a:p>
          <a:p>
            <a:r>
              <a:rPr lang="en-US" dirty="0" smtClean="0"/>
              <a:t>Consider a 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  <a:r>
              <a:rPr lang="en-US" dirty="0" smtClean="0"/>
              <a:t> which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Marsupial</a:t>
            </a:r>
            <a:r>
              <a:rPr lang="en-US" dirty="0" smtClean="0"/>
              <a:t> which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  <a:p>
            <a:r>
              <a:rPr lang="en-US" dirty="0" smtClean="0"/>
              <a:t>Let's say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Marsupial</a:t>
            </a:r>
            <a:r>
              <a:rPr lang="en-US" dirty="0" smtClean="0"/>
              <a:t>,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all implement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method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6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Marsupial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Here's a simple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Marsupial</a:t>
            </a:r>
            <a:r>
              <a:rPr lang="en-US" dirty="0" smtClean="0"/>
              <a:t> class: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14600"/>
            <a:ext cx="10972800" cy="3962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Marsupial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{	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pouch;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Marsupial(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pouch)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.pouch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= pouch;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hasPouch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pouch;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"Marsupial 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+ (pouch ?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"with"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"without"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 +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a pouch"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90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  <a:r>
              <a:rPr lang="en-US" dirty="0" smtClean="0"/>
              <a:t> class extends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Marsupial</a:t>
            </a:r>
            <a:r>
              <a:rPr lang="en-US" dirty="0" smtClean="0"/>
              <a:t> class: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14600"/>
            <a:ext cx="10972800" cy="3962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Wombat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Marsupial {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String name;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Wombat(String name)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Wombats have pouches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.name = name;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name;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name + 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the Wombat"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40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2728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happens when we call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on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,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Marsupial</a:t>
            </a:r>
            <a:r>
              <a:rPr lang="en-US" dirty="0" smtClean="0"/>
              <a:t>, and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  <a:r>
              <a:rPr lang="en-US" dirty="0" smtClean="0"/>
              <a:t>, all stored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references?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048000"/>
            <a:ext cx="10972800" cy="3352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Object();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Object marsupial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Marsupial(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Object wombat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Wombat(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"Winifred"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"java.lang.Object@7852e922"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object.toString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"Marsupial without a pouch"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marsupial.toString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"Winifred the Wombat"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wombat.toString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3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think about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5682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Every object has a copy of its parent object inside (which has its parent inside, and so on)</a:t>
            </a:r>
          </a:p>
          <a:p>
            <a:r>
              <a:rPr lang="en-US" dirty="0" smtClean="0"/>
              <a:t>All methods from the class and parents are available, but the outermost methods are always chosen</a:t>
            </a:r>
          </a:p>
          <a:p>
            <a:pPr lvl="1"/>
            <a:r>
              <a:rPr lang="en-US" dirty="0" smtClean="0"/>
              <a:t>If a class overrides its parent's method, you always get the overridden method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600" y="4343402"/>
            <a:ext cx="8229600" cy="2120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4419600"/>
            <a:ext cx="6400800" cy="1981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Marsupial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trike="sngStrik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000" b="1" strike="sngStrik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hasPouch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0" y="4495800"/>
            <a:ext cx="4572000" cy="1828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trike="sngStrik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000" b="1" strike="sngStrik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b="1" strike="sngStrik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dirty="0" smtClean="0"/>
              <a:t> to call parent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12040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addition to 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dirty="0" smtClean="0"/>
              <a:t> to call parent constructors, you can use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dirty="0" smtClean="0"/>
              <a:t> to call parent methods</a:t>
            </a:r>
          </a:p>
          <a:p>
            <a:r>
              <a:rPr lang="en-US" dirty="0" smtClean="0"/>
              <a:t>You can only call methods "one level up", not methods that were overridden by parents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743200"/>
            <a:ext cx="10972800" cy="3733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6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Wombat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Marsupial {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String name;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Wombat(String name)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Wombats have pouches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.name = name;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name;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"Name the Wombat (Marsupial with a pouch)"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name + 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 the Wombat ("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.toString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+ 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")"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5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8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on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keyword</a:t>
            </a:r>
            <a:endParaRPr lang="en-US" dirty="0" smtClean="0"/>
          </a:p>
          <a:p>
            <a:r>
              <a:rPr lang="en-US" dirty="0" smtClean="0"/>
              <a:t>Abstract </a:t>
            </a:r>
            <a:r>
              <a:rPr lang="en-US" dirty="0" smtClean="0"/>
              <a:t>classes</a:t>
            </a:r>
          </a:p>
          <a:p>
            <a:r>
              <a:rPr lang="en-US" dirty="0" smtClean="0"/>
              <a:t>More on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dirty="0"/>
              <a:t> </a:t>
            </a:r>
            <a:r>
              <a:rPr lang="en-US" dirty="0" smtClean="0"/>
              <a:t>keyword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UML class diagrams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talk about last time?</a:t>
            </a:r>
          </a:p>
          <a:p>
            <a:r>
              <a:rPr lang="en-US" dirty="0" smtClean="0"/>
              <a:t>Inheritance</a:t>
            </a:r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reading Chapter 17</a:t>
            </a:r>
          </a:p>
          <a:p>
            <a:r>
              <a:rPr lang="en-US" dirty="0" smtClean="0"/>
              <a:t>Keep working on Project 1</a:t>
            </a:r>
          </a:p>
          <a:p>
            <a:pPr lvl="1"/>
            <a:r>
              <a:rPr lang="en-US" dirty="0" smtClean="0"/>
              <a:t>Due next 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1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can imagine a hierarchy of inheritance starting with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with the following members:</a:t>
            </a:r>
          </a:p>
          <a:p>
            <a:pPr lvl="1"/>
            <a:r>
              <a:rPr lang="en-US" dirty="0" smtClean="0"/>
              <a:t>Name (final)</a:t>
            </a:r>
          </a:p>
          <a:p>
            <a:pPr lvl="1"/>
            <a:r>
              <a:rPr lang="en-US" dirty="0" smtClean="0"/>
              <a:t>Age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 smtClean="0"/>
              <a:t>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and adds:</a:t>
            </a:r>
          </a:p>
          <a:p>
            <a:pPr lvl="1"/>
            <a:r>
              <a:rPr lang="en-US" dirty="0" smtClean="0"/>
              <a:t>Major</a:t>
            </a:r>
          </a:p>
          <a:p>
            <a:pPr lvl="1"/>
            <a:r>
              <a:rPr lang="en-US" dirty="0" smtClean="0"/>
              <a:t>GPA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Politician</a:t>
            </a:r>
            <a:r>
              <a:rPr lang="en-US" dirty="0" smtClean="0"/>
              <a:t>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and adds:</a:t>
            </a:r>
          </a:p>
          <a:p>
            <a:pPr lvl="1"/>
            <a:r>
              <a:rPr lang="en-US" dirty="0" smtClean="0"/>
              <a:t>Political party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OtterbeinStudent</a:t>
            </a:r>
            <a:r>
              <a:rPr lang="en-US" dirty="0" smtClean="0"/>
              <a:t>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 smtClean="0"/>
              <a:t> and adds:</a:t>
            </a:r>
          </a:p>
          <a:p>
            <a:pPr lvl="1"/>
            <a:r>
              <a:rPr lang="en-US" dirty="0" smtClean="0"/>
              <a:t>ID number (final)</a:t>
            </a:r>
          </a:p>
          <a:p>
            <a:r>
              <a:rPr lang="en-US" dirty="0" smtClean="0"/>
              <a:t>Members should have getters and setters as appropriate</a:t>
            </a:r>
          </a:p>
          <a:p>
            <a:r>
              <a:rPr lang="en-US" dirty="0" smtClean="0"/>
              <a:t>All classes should override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r>
              <a:rPr lang="en-US" dirty="0" smtClean="0"/>
              <a:t> methods</a:t>
            </a:r>
          </a:p>
        </p:txBody>
      </p:sp>
    </p:spTree>
    <p:extLst>
      <p:ext uri="{BB962C8B-B14F-4D97-AF65-F5344CB8AC3E}">
        <p14:creationId xmlns:p14="http://schemas.microsoft.com/office/powerpoint/2010/main" val="43655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Methods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9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to existing classes is nice…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you want to do more than add</a:t>
            </a:r>
          </a:p>
          <a:p>
            <a:r>
              <a:rPr lang="en-US" dirty="0" smtClean="0"/>
              <a:t>You want to change a method to do something different</a:t>
            </a:r>
          </a:p>
          <a:p>
            <a:r>
              <a:rPr lang="en-US" dirty="0" smtClean="0"/>
              <a:t>You can write a method in a child class that has the same name as a method in a parent class</a:t>
            </a:r>
          </a:p>
          <a:p>
            <a:r>
              <a:rPr lang="en-US" dirty="0" smtClean="0"/>
              <a:t>The child version of the method will always get called</a:t>
            </a:r>
          </a:p>
          <a:p>
            <a:r>
              <a:rPr lang="en-US" dirty="0" smtClean="0"/>
              <a:t>This is called </a:t>
            </a:r>
            <a:r>
              <a:rPr lang="en-US" b="1" dirty="0" smtClean="0"/>
              <a:t>overriding</a:t>
            </a:r>
            <a:r>
              <a:rPr lang="en-US" dirty="0" smtClean="0"/>
              <a:t> a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3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Mammal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define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Mammal</a:t>
            </a:r>
            <a:r>
              <a:rPr lang="en-US" dirty="0" smtClean="0"/>
              <a:t> class as follows: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2514600"/>
            <a:ext cx="10972800" cy="2667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Mammal {	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"Grunt!"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533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2776</TotalTime>
  <Words>791</Words>
  <Application>Microsoft Office PowerPoint</Application>
  <PresentationFormat>Widescreen</PresentationFormat>
  <Paragraphs>146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1</vt:lpstr>
      <vt:lpstr>Inheritance Examples</vt:lpstr>
      <vt:lpstr>The Person class</vt:lpstr>
      <vt:lpstr>Overriding Methods</vt:lpstr>
      <vt:lpstr>Adding to existing classes is nice…</vt:lpstr>
      <vt:lpstr>Mammal example</vt:lpstr>
      <vt:lpstr>Mammal subclasses</vt:lpstr>
      <vt:lpstr>Dynamic binding</vt:lpstr>
      <vt:lpstr>Marsupial class</vt:lpstr>
      <vt:lpstr>Wombat class</vt:lpstr>
      <vt:lpstr>Wombat example</vt:lpstr>
      <vt:lpstr>How to think about inheritance</vt:lpstr>
      <vt:lpstr>Using super to call parent methods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584</cp:revision>
  <dcterms:created xsi:type="dcterms:W3CDTF">2009-08-24T20:26:10Z</dcterms:created>
  <dcterms:modified xsi:type="dcterms:W3CDTF">2020-01-29T18:43:21Z</dcterms:modified>
</cp:coreProperties>
</file>